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4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6"/>
    <p:restoredTop sz="94595"/>
  </p:normalViewPr>
  <p:slideViewPr>
    <p:cSldViewPr>
      <p:cViewPr varScale="1">
        <p:scale>
          <a:sx n="102" d="100"/>
          <a:sy n="102" d="100"/>
        </p:scale>
        <p:origin x="1192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-376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F0F7D-AFFC-3C4E-AFA6-F94F04103FE3}" type="datetimeFigureOut">
              <a:rPr lang="en-US" smtClean="0"/>
              <a:t>2/4/19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3615C-B987-5A42-BF03-20A41C4BB2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50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ما هي الحضارة؟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3615C-B987-5A42-BF03-20A41C4BB2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3523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مهد الجنس البشري يعود تاريخ أحفاد بشريين من أوائل القدمين في أفريقيا إلى ما يقرب من 6 ملايين سنة</a:t>
            </a:r>
          </a:p>
          <a:p>
            <a:r>
              <a:rPr lang="ar-SA" dirty="0"/>
              <a:t>كصيادين وجامع ، نجا الإنسان الباكر من خلال اتباع مصادر الغذاء والمياه</a:t>
            </a:r>
          </a:p>
          <a:p>
            <a:r>
              <a:rPr lang="ar-SA" dirty="0"/>
              <a:t>أدت ضرورة اتباع مصادر الغذاء إلى هجرة البشر الأوائل عبر مناطق إفريقيا</a:t>
            </a:r>
          </a:p>
          <a:p>
            <a:r>
              <a:rPr lang="ar-SA" dirty="0"/>
              <a:t>طور البشر في وقت مبكر الأسرة والعشائر ، أو الفرقة ، وحدات للدفاع والبقاء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3615C-B987-5A42-BF03-20A41C4BB2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0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يغطي ستة في المائة من كتلة اليابسة في العالم</a:t>
            </a:r>
          </a:p>
          <a:p>
            <a:r>
              <a:rPr lang="ar-SA" dirty="0"/>
              <a:t>ثاني أكبر قارة</a:t>
            </a:r>
          </a:p>
          <a:p>
            <a:r>
              <a:rPr lang="ar-SA" dirty="0"/>
              <a:t>ثاني أكبر قارة من حيث عدد السكان اليوم</a:t>
            </a:r>
          </a:p>
          <a:p>
            <a:r>
              <a:rPr lang="ar-SA" dirty="0"/>
              <a:t>أقدم الأراضي المأهولة بالسكان</a:t>
            </a:r>
          </a:p>
          <a:p>
            <a:r>
              <a:rPr lang="ar-SA" dirty="0"/>
              <a:t>أصل الأنواع البشرية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3615C-B987-5A42-BF03-20A41C4BB2B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136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البشر في وقت مبكر</a:t>
            </a:r>
            <a:endParaRPr lang="en-US" dirty="0"/>
          </a:p>
          <a:p>
            <a:endParaRPr lang="en-US" dirty="0"/>
          </a:p>
          <a:p>
            <a:r>
              <a:rPr lang="ar-SA" dirty="0"/>
              <a:t>هيكل عظمي </a:t>
            </a:r>
            <a:r>
              <a:rPr lang="ar-SA" dirty="0" err="1"/>
              <a:t>أسترالوبيثكس</a:t>
            </a:r>
            <a:r>
              <a:rPr lang="ar-SA" dirty="0"/>
              <a:t> يدعى لوسي يعود تاريخه إلى 3.2 مليون سنة</a:t>
            </a:r>
          </a:p>
          <a:p>
            <a:r>
              <a:rPr lang="ar-SA" dirty="0"/>
              <a:t>تم اكتشاف لوسي في وادي أواش في إثيوبيا في 24 نوفمبر 1974</a:t>
            </a:r>
          </a:p>
          <a:p>
            <a:r>
              <a:rPr lang="ar-SA" dirty="0"/>
              <a:t>كان لدى لوسي دماغ صغير وكان ذو قدمين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3615C-B987-5A42-BF03-20A41C4BB2B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87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SA" dirty="0"/>
              <a:t>مهد البشرية</a:t>
            </a:r>
            <a:endParaRPr lang="en-US" dirty="0"/>
          </a:p>
          <a:p>
            <a:endParaRPr lang="en-US" dirty="0"/>
          </a:p>
          <a:p>
            <a:r>
              <a:rPr lang="ar-SA" dirty="0"/>
              <a:t>يعتقد أن أقدم الأراضي المحتلة على الأرض</a:t>
            </a:r>
          </a:p>
          <a:p>
            <a:r>
              <a:rPr lang="ar-SA" dirty="0"/>
              <a:t>أصل البشر في وقت مبكر حول 1.5 - 1.8 مليون سنة مضت</a:t>
            </a:r>
          </a:p>
          <a:p>
            <a:r>
              <a:rPr lang="ar-SA"/>
              <a:t>تطور الإنسان الحديث ، أو الإنسان العاقل ، منذ حوالي 100000 عام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543615C-B987-5A42-BF03-20A41C4BB2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792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923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24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07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61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41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314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770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975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472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9746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5C9E42-E94E-4D86-9B52-5E1A245DD5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4323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17733-8E50-477B-BAEF-C94FC8D528BE}" type="datetimeFigureOut">
              <a:rPr lang="en-US" smtClean="0"/>
              <a:t>2/4/19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148F8-4CFC-48EC-8140-12A09AACE0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693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en.wikipedia.org/wiki/File:Orkney_Skara_Brae.jpg" TargetMode="Externa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Civilization?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47800"/>
            <a:ext cx="482255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0782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define it?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23" y="1524000"/>
            <a:ext cx="3902075" cy="220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52600" y="2536166"/>
            <a:ext cx="1345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Architecture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8339" y="1552573"/>
            <a:ext cx="3352800" cy="2214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57664" y="2351500"/>
            <a:ext cx="874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Culture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81" y="4191000"/>
            <a:ext cx="250507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209800" y="4572000"/>
            <a:ext cx="124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Technology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4022783"/>
            <a:ext cx="4084637" cy="2408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248400" y="4022783"/>
            <a:ext cx="1533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Urban Centers</a:t>
            </a:r>
          </a:p>
        </p:txBody>
      </p:sp>
    </p:spTree>
    <p:extLst>
      <p:ext uri="{BB962C8B-B14F-4D97-AF65-F5344CB8AC3E}">
        <p14:creationId xmlns:p14="http://schemas.microsoft.com/office/powerpoint/2010/main" val="232542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Beginnings of Mankind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Fossils of early bipedal hominids in Africa date to nearly 6 million years ago</a:t>
            </a:r>
          </a:p>
          <a:p>
            <a:r>
              <a:rPr lang="en-US" dirty="0"/>
              <a:t>As hunters and gatherers, early humans survived by following food and water sources</a:t>
            </a:r>
          </a:p>
          <a:p>
            <a:r>
              <a:rPr lang="en-US" dirty="0"/>
              <a:t>The necessity of following food sources led to the migration of early humans across regions of Africa</a:t>
            </a:r>
          </a:p>
          <a:p>
            <a:r>
              <a:rPr lang="en-US" dirty="0"/>
              <a:t>Early humans developed family and clan, or band, units for defense and survival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739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Africa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38600" cy="4525963"/>
          </a:xfrm>
        </p:spPr>
        <p:txBody>
          <a:bodyPr>
            <a:normAutofit/>
          </a:bodyPr>
          <a:lstStyle/>
          <a:p>
            <a:r>
              <a:rPr lang="en-US" dirty="0"/>
              <a:t>Covers six percent of the world’s land mass</a:t>
            </a:r>
          </a:p>
          <a:p>
            <a:r>
              <a:rPr lang="en-US" dirty="0"/>
              <a:t>Second largest continent</a:t>
            </a:r>
          </a:p>
          <a:p>
            <a:r>
              <a:rPr lang="en-US" dirty="0"/>
              <a:t>Second most populace continent today</a:t>
            </a:r>
          </a:p>
          <a:p>
            <a:r>
              <a:rPr lang="en-US" dirty="0"/>
              <a:t>Oldest inhabited land</a:t>
            </a:r>
          </a:p>
          <a:p>
            <a:r>
              <a:rPr lang="en-US" dirty="0"/>
              <a:t>Origin of the human species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383" y="2057400"/>
            <a:ext cx="42740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2020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Humans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An Australopithecus  skeleton named Lucy has been dated to 3.2 million years ago</a:t>
            </a:r>
          </a:p>
          <a:p>
            <a:r>
              <a:rPr lang="en-US" dirty="0"/>
              <a:t>Lucy was discovered in the Awash Valley of Ethiopia on November 24, 1974</a:t>
            </a:r>
          </a:p>
          <a:p>
            <a:r>
              <a:rPr lang="en-US" dirty="0"/>
              <a:t>Lucy had a small brain and was bipedal 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379326"/>
            <a:ext cx="2057400" cy="4967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091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altLang="en-US" dirty="0"/>
              <a:t>The Cradle of Mankind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76400"/>
            <a:ext cx="38100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Thought to be the oldest occupied 	land on earth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Origin of early humans  around 1.5 – 1.8 million years ago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Modern humans, or homo-sapiens, evolved around 100,000 years ago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3638550" y="1328738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/>
          <a:p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1752600"/>
            <a:ext cx="3981450" cy="398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9520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r>
              <a:rPr lang="en-US" altLang="en-US" dirty="0"/>
              <a:t>Early Africa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Sahara region occupied by nomadic tribes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Sahara region started becoming more arid around 6000 B.C.E. 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Around 5000 B.C.E. peoples began migrating from the Sahara region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By 1000 B.C.E. the Sahara region was a desert dividing Africa</a:t>
            </a:r>
          </a:p>
          <a:p>
            <a:pPr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endParaRPr lang="en-US" altLang="en-US" sz="2400" dirty="0"/>
          </a:p>
        </p:txBody>
      </p:sp>
      <p:pic>
        <p:nvPicPr>
          <p:cNvPr id="4101" name="Picture 5" descr="Map of Africa, Sahara Desert Map, Nile River Ma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676400"/>
            <a:ext cx="4038600" cy="40211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1439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Early Humans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During the Paleolithic Era, or Old Stone Age, 2.6 million years ago to about 12,000 years ago, early humans survived by hunting and gathering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Early humans lived in small family units known as bands or clans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Early humans developed stone tools for specific uses </a:t>
            </a:r>
          </a:p>
        </p:txBody>
      </p:sp>
      <p:pic>
        <p:nvPicPr>
          <p:cNvPr id="4100" name="Picture 7" descr="https://www.dmr.nd.gov/ndfossil/Poster/coleharbor/images/paleo%20indians%20cropped.gif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81200"/>
            <a:ext cx="4343400" cy="3154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8663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Paleolithic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/>
              <a:t>Human population was low and widespread</a:t>
            </a:r>
          </a:p>
          <a:p>
            <a:r>
              <a:rPr lang="en-US" dirty="0"/>
              <a:t>Human population was nomadic</a:t>
            </a:r>
          </a:p>
          <a:p>
            <a:r>
              <a:rPr lang="en-US" dirty="0"/>
              <a:t>New technologies led to bone, stone and wood tools for everyday use</a:t>
            </a:r>
          </a:p>
          <a:p>
            <a:r>
              <a:rPr lang="en-US" dirty="0"/>
              <a:t>Tools included spears, knives, axes and digging tools</a:t>
            </a:r>
          </a:p>
          <a:p>
            <a:r>
              <a:rPr lang="en-US" dirty="0"/>
              <a:t>Around 2 million years ago humanoids began migrating from Africa into Eurasia and China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7466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Development of Mankind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5240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altLang="en-US" sz="2400" dirty="0"/>
              <a:t>During the Neolithic Era, or New Stone Age, 12,000 – 4,000 B.C.E., humans developed social structures, communities and new technologies</a:t>
            </a:r>
          </a:p>
          <a:p>
            <a:pPr eaLnBrk="1" hangingPunct="1"/>
            <a:r>
              <a:rPr lang="en-US" altLang="en-US" sz="2400" dirty="0"/>
              <a:t>Humans became more stationary</a:t>
            </a:r>
          </a:p>
          <a:p>
            <a:pPr eaLnBrk="1" hangingPunct="1"/>
            <a:r>
              <a:rPr lang="en-US" altLang="en-US" sz="2400" dirty="0"/>
              <a:t>New specialized stone tools were developed to assist in everyday life</a:t>
            </a:r>
          </a:p>
          <a:p>
            <a:pPr eaLnBrk="1" hangingPunct="1"/>
            <a:endParaRPr lang="en-US" altLang="en-US" sz="2400" dirty="0"/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3467100" y="2711450"/>
            <a:ext cx="9144000" cy="0"/>
          </a:xfrm>
          <a:prstGeom prst="rect">
            <a:avLst/>
          </a:prstGeom>
          <a:solidFill>
            <a:srgbClr val="FFDB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31740" rIns="0" bIns="3174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pic>
        <p:nvPicPr>
          <p:cNvPr id="5125" name="Picture 8" descr="http://upload.wikimedia.org/wikipedia/commons/thumb/3/31/Orkney_Skara_Brae.jpg/180px-Orkney_Skara_Brae.jpg">
            <a:hlinkClick r:id="rId2" tooltip="Excavated dwellings at Skara Brae Scotland, Europe's most complete Neolithic village."/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2057400"/>
            <a:ext cx="4267200" cy="284480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3949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Neolithic 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574" y="1411857"/>
            <a:ext cx="8229600" cy="4525963"/>
          </a:xfrm>
        </p:spPr>
        <p:txBody>
          <a:bodyPr/>
          <a:lstStyle/>
          <a:p>
            <a:r>
              <a:rPr lang="en-US" dirty="0"/>
              <a:t>Between 12,000 to 10,000 B.C.E. in areas of the Near East known as the “</a:t>
            </a:r>
            <a:r>
              <a:rPr lang="en-US" i="1" dirty="0"/>
              <a:t>Fertile Crescent,</a:t>
            </a:r>
            <a:r>
              <a:rPr lang="en-US" dirty="0"/>
              <a:t>” people began utilizing wild grains</a:t>
            </a:r>
          </a:p>
          <a:p>
            <a:r>
              <a:rPr lang="en-US" dirty="0"/>
              <a:t>Advancements in technologies led to settled agriculture, or farming</a:t>
            </a:r>
          </a:p>
          <a:p>
            <a:r>
              <a:rPr lang="en-US" dirty="0"/>
              <a:t>By 8,000 B.C.E. small farming communities were spread across the Fertile Crescent</a:t>
            </a:r>
          </a:p>
          <a:p>
            <a:r>
              <a:rPr lang="en-US" dirty="0"/>
              <a:t>Pottery was developed for storing food stuffs    </a:t>
            </a:r>
          </a:p>
        </p:txBody>
      </p:sp>
    </p:spTree>
    <p:extLst>
      <p:ext uri="{BB962C8B-B14F-4D97-AF65-F5344CB8AC3E}">
        <p14:creationId xmlns:p14="http://schemas.microsoft.com/office/powerpoint/2010/main" val="797602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Beginnings of Civilization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800" dirty="0"/>
              <a:t>The development of systematic agriculture, or farming</a:t>
            </a:r>
          </a:p>
          <a:p>
            <a:pPr eaLnBrk="1" hangingPunct="1"/>
            <a:r>
              <a:rPr lang="en-US" altLang="en-US" sz="2800" dirty="0"/>
              <a:t>The domestication of plants and animals</a:t>
            </a:r>
          </a:p>
          <a:p>
            <a:pPr eaLnBrk="1" hangingPunct="1"/>
            <a:r>
              <a:rPr lang="en-US" altLang="en-US" sz="2800" dirty="0"/>
              <a:t>Establishment of societies and urban centers</a:t>
            </a:r>
          </a:p>
          <a:p>
            <a:pPr eaLnBrk="1" hangingPunct="1"/>
            <a:r>
              <a:rPr lang="en-US" altLang="en-US" sz="2800" dirty="0"/>
              <a:t>Development of </a:t>
            </a:r>
            <a:r>
              <a:rPr lang="en-US" altLang="en-US" sz="2800" dirty="0">
                <a:cs typeface="Times New Roman" charset="0"/>
              </a:rPr>
              <a:t>political, economic, social, military, cultural, intellectual, religious and scientific structures and institutions </a:t>
            </a:r>
            <a:r>
              <a:rPr lang="en-US" altLang="en-US" sz="2800" dirty="0"/>
              <a:t> </a:t>
            </a:r>
          </a:p>
          <a:p>
            <a:pPr eaLnBrk="1" hangingPunct="1"/>
            <a:r>
              <a:rPr lang="en-US" altLang="en-US" sz="2800" dirty="0"/>
              <a:t>Creation of writing</a:t>
            </a:r>
          </a:p>
          <a:p>
            <a:pPr eaLnBrk="1" hangingPunct="1"/>
            <a:r>
              <a:rPr lang="en-US" altLang="en-US" sz="2800" dirty="0"/>
              <a:t>Creation of the wheel</a:t>
            </a:r>
            <a:endParaRPr lang="en-US" altLang="en-US" sz="2800" i="1" dirty="0"/>
          </a:p>
          <a:p>
            <a:pPr eaLnBrk="1" hangingPunct="1">
              <a:buFontTx/>
              <a:buNone/>
            </a:pPr>
            <a:endParaRPr lang="en-US" alt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85843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Cradle of Civilization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38100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Between 4000 – 3000 B.C.E. early civilizations were established along the Tigris and Euphrates River Valleys (modern – day Iraq)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About 3000 B.C.E. the Sumerians created cuneiform, a form of writing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These ideas spread to the river valleys of Egypt, India and China</a:t>
            </a:r>
          </a:p>
        </p:txBody>
      </p:sp>
      <p:pic>
        <p:nvPicPr>
          <p:cNvPr id="7172" name="Picture 9" descr="http://upload.wikimedia.org/wikipedia/commons/2/23/Fertile_Crescent_map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655093"/>
            <a:ext cx="3429000" cy="421230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3042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4000" dirty="0"/>
              <a:t>The Sumerians </a:t>
            </a:r>
            <a:br>
              <a:rPr lang="en-US" altLang="en-US" sz="4000" dirty="0"/>
            </a:br>
            <a:r>
              <a:rPr lang="en-US" altLang="en-US" sz="4000" dirty="0"/>
              <a:t>3000 – 2370 B.C.E.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By 4000 B.C.E. Sumerian communities began to spread throughout Mesopotamia</a:t>
            </a:r>
          </a:p>
          <a:p>
            <a:pPr eaLnBrk="1" hangingPunct="1"/>
            <a:r>
              <a:rPr lang="en-US" altLang="en-US" sz="2400" dirty="0" err="1"/>
              <a:t>Uruk</a:t>
            </a:r>
            <a:r>
              <a:rPr lang="en-US" altLang="en-US" sz="2400" dirty="0"/>
              <a:t>, the first city of its kind, was established around 3500 B.C.E.</a:t>
            </a:r>
          </a:p>
          <a:p>
            <a:pPr eaLnBrk="1" hangingPunct="1"/>
            <a:r>
              <a:rPr lang="en-US" altLang="en-US" sz="2400" dirty="0"/>
              <a:t>Dynastic ruling families began to gain control by 2100 B.C.E.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pic>
        <p:nvPicPr>
          <p:cNvPr id="8196" name="Picture 7" descr="http://upload.wikimedia.org/wikipedia/commons/9/9a/Mesopotamia.PN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5800" y="1905000"/>
            <a:ext cx="4343400" cy="336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99803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Akkadians</a:t>
            </a:r>
            <a:br>
              <a:rPr lang="en-US" dirty="0"/>
            </a:br>
            <a:r>
              <a:rPr lang="en-US" dirty="0"/>
              <a:t>2334– 2154 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2334 B.C.E. Sargon unified all Sumerian speaking peoples under one ruler</a:t>
            </a:r>
          </a:p>
          <a:p>
            <a:r>
              <a:rPr lang="en-US" dirty="0"/>
              <a:t>His successors gained control over much of Mesopotamia</a:t>
            </a:r>
          </a:p>
          <a:p>
            <a:r>
              <a:rPr lang="en-US" dirty="0"/>
              <a:t>The empire’s collapse led to a decline of the region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171427"/>
            <a:ext cx="4191000" cy="3264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661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Amorites/Babylonians</a:t>
            </a:r>
            <a:br>
              <a:rPr lang="en-US" dirty="0"/>
            </a:br>
            <a:r>
              <a:rPr lang="en-US" dirty="0"/>
              <a:t>1894 – 1595 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In 1894 B.C.E. the city-state of Babylon emerged as a regional power</a:t>
            </a:r>
          </a:p>
          <a:p>
            <a:r>
              <a:rPr lang="en-US" dirty="0"/>
              <a:t>Hammurabi (1792 – 1750 B.C.E.) expanded the empire </a:t>
            </a:r>
          </a:p>
          <a:p>
            <a:r>
              <a:rPr lang="en-US" dirty="0"/>
              <a:t>Declined following the death of Hammurabi 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73784"/>
            <a:ext cx="4191000" cy="3646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6029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Hittites</a:t>
            </a:r>
            <a:br>
              <a:rPr lang="en-US" dirty="0"/>
            </a:br>
            <a:r>
              <a:rPr lang="en-US" dirty="0"/>
              <a:t>1600 – 1178 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/>
              <a:t>Hittite kingdom was established around 1600 B.C.E.</a:t>
            </a:r>
          </a:p>
          <a:p>
            <a:r>
              <a:rPr lang="en-US" dirty="0"/>
              <a:t>Internal quarrels limited their expansion</a:t>
            </a:r>
          </a:p>
          <a:p>
            <a:r>
              <a:rPr lang="en-US" dirty="0"/>
              <a:t>Conquered Babylon in 1531 B.C.E.</a:t>
            </a:r>
          </a:p>
          <a:p>
            <a:r>
              <a:rPr lang="en-US" altLang="en-US" dirty="0"/>
              <a:t>Hittite Empire reached its peak around 1350 B.C.E.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2343278"/>
            <a:ext cx="3790950" cy="2853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6504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Assyrians</a:t>
            </a:r>
            <a:br>
              <a:rPr lang="en-US" dirty="0"/>
            </a:br>
            <a:r>
              <a:rPr lang="en-US" dirty="0"/>
              <a:t>1000 – 612 B.C.E.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dirty="0"/>
              <a:t>Consolidation of Assyrian power around 1000 B.C.E.</a:t>
            </a:r>
          </a:p>
          <a:p>
            <a:r>
              <a:rPr lang="en-US" altLang="en-US" dirty="0"/>
              <a:t>Peak of Assyrian Empire by 665 B.C.E.</a:t>
            </a:r>
          </a:p>
          <a:p>
            <a:r>
              <a:rPr lang="en-US" altLang="en-US" dirty="0"/>
              <a:t>Destruction of the capital at Nineveh in 612 B.C.E. marked the end of the empire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199" y="2438400"/>
            <a:ext cx="4127035" cy="27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805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899</Words>
  <Application>Microsoft Macintosh PowerPoint</Application>
  <PresentationFormat>On-screen Show (4:3)</PresentationFormat>
  <Paragraphs>109</Paragraphs>
  <Slides>18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What is Civilization?</vt:lpstr>
      <vt:lpstr>How do we define it?</vt:lpstr>
      <vt:lpstr>Beginnings of Mankind</vt:lpstr>
      <vt:lpstr>Africa</vt:lpstr>
      <vt:lpstr>Early Humans </vt:lpstr>
      <vt:lpstr>The Cradle of Mankind</vt:lpstr>
      <vt:lpstr>Early Africa</vt:lpstr>
      <vt:lpstr>Early Humans </vt:lpstr>
      <vt:lpstr>Paleolithic Era</vt:lpstr>
      <vt:lpstr>Development of Mankind</vt:lpstr>
      <vt:lpstr>Neolithic Era</vt:lpstr>
      <vt:lpstr>Beginnings of Civilization</vt:lpstr>
      <vt:lpstr>Cradle of Civilization</vt:lpstr>
      <vt:lpstr>The Sumerians  3000 – 2370 B.C.E.</vt:lpstr>
      <vt:lpstr>The Akkadians 2334– 2154 B.C.E.</vt:lpstr>
      <vt:lpstr>The Amorites/Babylonians 1894 – 1595 B.C.E.</vt:lpstr>
      <vt:lpstr>The Hittites 1600 – 1178 B.C.E.</vt:lpstr>
      <vt:lpstr>The Assyrians 1000 – 612 B.C.E.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Civilization?</dc:title>
  <dc:creator>Gary Ferguson</dc:creator>
  <cp:lastModifiedBy>Alruwayeh, Nassiba, J</cp:lastModifiedBy>
  <cp:revision>5</cp:revision>
  <dcterms:created xsi:type="dcterms:W3CDTF">2015-08-26T15:31:51Z</dcterms:created>
  <dcterms:modified xsi:type="dcterms:W3CDTF">2019-02-05T00:01:17Z</dcterms:modified>
</cp:coreProperties>
</file>